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75" r:id="rId4"/>
    <p:sldId id="260" r:id="rId5"/>
    <p:sldId id="262" r:id="rId6"/>
    <p:sldId id="263" r:id="rId7"/>
    <p:sldId id="261" r:id="rId8"/>
    <p:sldId id="265" r:id="rId9"/>
    <p:sldId id="266" r:id="rId10"/>
    <p:sldId id="267" r:id="rId11"/>
    <p:sldId id="264" r:id="rId12"/>
    <p:sldId id="268" r:id="rId13"/>
    <p:sldId id="269" r:id="rId14"/>
    <p:sldId id="270" r:id="rId15"/>
    <p:sldId id="271" r:id="rId16"/>
    <p:sldId id="274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74218-53AF-4900-92C2-8DFCCB433F8B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237C1-4601-426A-9A7A-41530FE56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237C1-4601-426A-9A7A-41530FE5650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FE772-AA81-4A14-A58A-AEAF9662207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1C73-49C6-4E6A-B98E-A1F849F9B2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Vivian\NCCU%20UNI\&#22823;&#20108;&#19979;\&#35486;&#35328;&#21490;\Singaporean%20Singlish%20kills%20the%20English%20Language%20funny%20talk.mp4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3.bp.blogspot.com/-tuXIkFELz8k/TwyyDsZYjZI/AAAAAAABCAo/T2FFepyBhw0/s1600/Singapore_Flag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6" name="Rectangle 5"/>
          <p:cNvSpPr/>
          <p:nvPr/>
        </p:nvSpPr>
        <p:spPr>
          <a:xfrm>
            <a:off x="764782" y="3352800"/>
            <a:ext cx="8379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atin typeface="Jokerman" pitchFamily="82" charset="0"/>
              </a:rPr>
              <a:t>English Dialect- Singlish</a:t>
            </a:r>
            <a:endParaRPr lang="en-US" sz="5400" b="1" dirty="0">
              <a:latin typeface="Jokerman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000" y="645789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Vivian Lee 102501008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6000" dirty="0" smtClean="0">
                <a:latin typeface="Jokerman" pitchFamily="82" charset="0"/>
              </a:rPr>
              <a:t>Chinese-Singlish </a:t>
            </a:r>
          </a:p>
          <a:p>
            <a:pPr>
              <a:buNone/>
            </a:pPr>
            <a:endParaRPr lang="en-US" sz="6000" dirty="0" smtClean="0">
              <a:latin typeface="Jokerman" pitchFamily="82" charset="0"/>
            </a:endParaRPr>
          </a:p>
          <a:p>
            <a:r>
              <a:rPr lang="en-US" dirty="0" smtClean="0"/>
              <a:t>“Very </a:t>
            </a:r>
            <a:r>
              <a:rPr lang="en-US" dirty="0" err="1" smtClean="0"/>
              <a:t>kanchung</a:t>
            </a:r>
            <a:r>
              <a:rPr lang="en-US" dirty="0" smtClean="0"/>
              <a:t>” </a:t>
            </a:r>
          </a:p>
          <a:p>
            <a:r>
              <a:rPr lang="en-US" dirty="0" err="1" smtClean="0"/>
              <a:t>Kanchung</a:t>
            </a:r>
            <a:r>
              <a:rPr lang="en-US" dirty="0" smtClean="0"/>
              <a:t>= nervous (Cantonese) </a:t>
            </a:r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ing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22860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Jokerman" pitchFamily="82" charset="0"/>
              </a:rPr>
              <a:t>Grammar</a:t>
            </a:r>
            <a:r>
              <a:rPr lang="en-US" sz="6000" dirty="0" smtClean="0">
                <a:latin typeface="Jokerman" pitchFamily="82" charset="0"/>
              </a:rPr>
              <a:t> </a:t>
            </a:r>
            <a:endParaRPr lang="en-US" sz="6000" dirty="0">
              <a:latin typeface="Jokerm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Jokerman" pitchFamily="82" charset="0"/>
              </a:rPr>
              <a:t>1) Use of “Already” </a:t>
            </a:r>
            <a:endParaRPr lang="en-US" dirty="0" smtClean="0">
              <a:latin typeface="Jokerman" pitchFamily="82" charset="0"/>
            </a:endParaRPr>
          </a:p>
          <a:p>
            <a:r>
              <a:rPr lang="en-US" dirty="0" smtClean="0"/>
              <a:t>“Already” are always place in the end of the sentence. </a:t>
            </a:r>
          </a:p>
          <a:p>
            <a:pPr>
              <a:buNone/>
            </a:pPr>
            <a:r>
              <a:rPr lang="en-US" b="1" u="sng" dirty="0" smtClean="0"/>
              <a:t>English : </a:t>
            </a:r>
            <a:endParaRPr lang="en-US" b="1" dirty="0" smtClean="0"/>
          </a:p>
          <a:p>
            <a:r>
              <a:rPr lang="en-US" dirty="0" smtClean="0"/>
              <a:t>I have already checked the toilet.</a:t>
            </a:r>
          </a:p>
          <a:p>
            <a:pPr>
              <a:buNone/>
            </a:pPr>
            <a:r>
              <a:rPr lang="en-US" b="1" u="sng" dirty="0" smtClean="0"/>
              <a:t>Singlish:</a:t>
            </a:r>
            <a:endParaRPr lang="en-US" b="1" dirty="0" smtClean="0"/>
          </a:p>
          <a:p>
            <a:r>
              <a:rPr lang="en-US" dirty="0" smtClean="0"/>
              <a:t>Toilets check already </a:t>
            </a:r>
          </a:p>
          <a:p>
            <a:r>
              <a:rPr lang="en-US" dirty="0" smtClean="0"/>
              <a:t>Cabin clear already </a:t>
            </a:r>
          </a:p>
          <a:p>
            <a:r>
              <a:rPr lang="en-US" dirty="0" smtClean="0"/>
              <a:t>Door armed already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006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Jokerman" pitchFamily="82" charset="0"/>
              </a:rPr>
              <a:t>2)The use of can </a:t>
            </a:r>
            <a:endParaRPr lang="en-US" dirty="0" smtClean="0">
              <a:latin typeface="Jokerman" pitchFamily="82" charset="0"/>
            </a:endParaRPr>
          </a:p>
          <a:p>
            <a:r>
              <a:rPr lang="en-US" dirty="0" smtClean="0"/>
              <a:t>When it comes to </a:t>
            </a:r>
            <a:r>
              <a:rPr lang="en-US" dirty="0" err="1" smtClean="0"/>
              <a:t>Singlish</a:t>
            </a:r>
            <a:r>
              <a:rPr lang="en-US" dirty="0" smtClean="0"/>
              <a:t>, they won’t use “I cant” as a negative word. Instead they chose to say can not to interpret their disagreement.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/>
              <a:t>English:</a:t>
            </a:r>
          </a:p>
          <a:p>
            <a:r>
              <a:rPr lang="en-US" dirty="0" smtClean="0"/>
              <a:t>“Sorry, I can’t do this.” </a:t>
            </a:r>
          </a:p>
          <a:p>
            <a:pPr>
              <a:buNone/>
            </a:pPr>
            <a:r>
              <a:rPr lang="en-US" b="1" u="sng" dirty="0" err="1" smtClean="0"/>
              <a:t>Singlish</a:t>
            </a:r>
            <a:r>
              <a:rPr lang="en-US" b="1" u="sng" dirty="0" smtClean="0"/>
              <a:t>:</a:t>
            </a:r>
          </a:p>
          <a:p>
            <a:r>
              <a:rPr lang="en-US" dirty="0" smtClean="0"/>
              <a:t>“Can not can not </a:t>
            </a:r>
            <a:r>
              <a:rPr lang="en-US" dirty="0" err="1" smtClean="0"/>
              <a:t>lah</a:t>
            </a:r>
            <a:r>
              <a:rPr lang="en-US" dirty="0" smtClean="0"/>
              <a:t>.”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b="1" u="sng" dirty="0" smtClean="0">
                <a:latin typeface="Jokerman" pitchFamily="82" charset="0"/>
              </a:rPr>
              <a:t>3) Stress</a:t>
            </a:r>
            <a:endParaRPr lang="en-US" dirty="0" smtClean="0">
              <a:latin typeface="Jokerman" pitchFamily="82" charset="0"/>
            </a:endParaRPr>
          </a:p>
          <a:p>
            <a:r>
              <a:rPr lang="en-US" dirty="0" smtClean="0"/>
              <a:t>They way they stress the word are totally different from English.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For examples: </a:t>
            </a:r>
          </a:p>
          <a:p>
            <a:r>
              <a:rPr lang="en-US" dirty="0" smtClean="0"/>
              <a:t>Terry</a:t>
            </a:r>
          </a:p>
          <a:p>
            <a:r>
              <a:rPr lang="en-US" dirty="0" smtClean="0"/>
              <a:t>City </a:t>
            </a:r>
          </a:p>
          <a:p>
            <a:r>
              <a:rPr lang="en-US" dirty="0" smtClean="0"/>
              <a:t>It’s hard for them to pronounce the “</a:t>
            </a:r>
            <a:r>
              <a:rPr lang="en-US" dirty="0" err="1" smtClean="0"/>
              <a:t>th</a:t>
            </a:r>
            <a:r>
              <a:rPr lang="en-US" dirty="0" smtClean="0"/>
              <a:t>” sound</a:t>
            </a:r>
          </a:p>
          <a:p>
            <a:r>
              <a:rPr lang="en-US" dirty="0" smtClean="0"/>
              <a:t>Throw the rubbish = </a:t>
            </a:r>
            <a:r>
              <a:rPr lang="en-US" dirty="0" err="1" smtClean="0"/>
              <a:t>Trow</a:t>
            </a:r>
            <a:r>
              <a:rPr lang="en-US" dirty="0" smtClean="0"/>
              <a:t> the rubbish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006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6000" b="1" dirty="0" smtClean="0">
                <a:latin typeface="Jokerman" pitchFamily="82" charset="0"/>
              </a:rPr>
              <a:t>Controversial Part</a:t>
            </a:r>
            <a:endParaRPr lang="en-US" sz="6000" dirty="0" smtClean="0">
              <a:latin typeface="Jokerman" pitchFamily="82" charset="0"/>
            </a:endParaRP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Mix with wonderfulness / a melting pout of different country</a:t>
            </a:r>
            <a:endParaRPr lang="en-US" b="1" dirty="0"/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anguagelab.sg/uploads/6/7/9/1/6791653/7616533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0"/>
            <a:ext cx="7010400" cy="7086600"/>
          </a:xfrm>
          <a:prstGeom prst="rect">
            <a:avLst/>
          </a:prstGeom>
          <a:noFill/>
        </p:spPr>
      </p:pic>
      <p:pic>
        <p:nvPicPr>
          <p:cNvPr id="3" name="Singaporean Singlish kills the English Language funny tal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416800" y="5562600"/>
            <a:ext cx="17272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4000" b="1" u="sng" dirty="0" smtClean="0"/>
              <a:t>Speak Good English movement (2000)</a:t>
            </a:r>
          </a:p>
          <a:p>
            <a:r>
              <a:rPr lang="en-US" dirty="0" smtClean="0"/>
              <a:t>Replace Singlish with Standard English.</a:t>
            </a:r>
          </a:p>
          <a:p>
            <a:r>
              <a:rPr lang="en-US" dirty="0" smtClean="0"/>
              <a:t>In Singapore, English is a “working language” that serves the economy and development and is associated with the broader global community. </a:t>
            </a:r>
          </a:p>
          <a:p>
            <a:r>
              <a:rPr lang="en-US" dirty="0" smtClean="0"/>
              <a:t>Meanwhile the rest are “mother tongues” that are associated with the country’s culture. </a:t>
            </a:r>
          </a:p>
          <a:p>
            <a:r>
              <a:rPr lang="en-US" dirty="0" smtClean="0"/>
              <a:t>Speaking Standard English also helps Singaporeans communicate and express themselves in their everyday life.</a:t>
            </a:r>
          </a:p>
          <a:p>
            <a:r>
              <a:rPr lang="en-US" dirty="0" smtClean="0"/>
              <a:t>the ability for Singapore to remain in a strong position as a global business hub in an increasingly challenging business environment.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6000" b="1" dirty="0" smtClean="0">
                <a:latin typeface="Jokerman" pitchFamily="82" charset="0"/>
              </a:rPr>
              <a:t>Singapore English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refers </a:t>
            </a:r>
            <a:r>
              <a:rPr lang="en-US" b="1" dirty="0"/>
              <a:t>to varieties of the English language spoken </a:t>
            </a:r>
            <a:r>
              <a:rPr lang="en-US" b="1" dirty="0" smtClean="0"/>
              <a:t>in Singapore</a:t>
            </a:r>
            <a:r>
              <a:rPr lang="en-US" b="1" dirty="0"/>
              <a:t>, of which there are two main forms – Standard Singapore English (SSE) and Singapore Colloquial English </a:t>
            </a:r>
            <a:r>
              <a:rPr lang="en-US" b="1" dirty="0" smtClean="0"/>
              <a:t>(</a:t>
            </a:r>
            <a:r>
              <a:rPr lang="en-US" altLang="zh-TW" b="1" dirty="0" err="1" smtClean="0"/>
              <a:t>Singlish</a:t>
            </a:r>
            <a:r>
              <a:rPr lang="en-US" b="1" dirty="0" smtClean="0"/>
              <a:t>)</a:t>
            </a:r>
            <a:endParaRPr lang="en-US" b="1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sd.keepcalm-o-matic.co.uk/i/keep-calm-and-speak-singlish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20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6000" b="1" smtClean="0">
                <a:latin typeface="Jokerman" pitchFamily="82" charset="0"/>
              </a:rPr>
              <a:t>Particles</a:t>
            </a:r>
            <a:endParaRPr lang="en-US" sz="6000" b="1" dirty="0" smtClean="0">
              <a:latin typeface="Jokerman" pitchFamily="82" charset="0"/>
            </a:endParaRPr>
          </a:p>
          <a:p>
            <a:pPr>
              <a:buNone/>
            </a:pPr>
            <a:endParaRPr lang="en-US" sz="1200" dirty="0">
              <a:latin typeface="Jokerman" pitchFamily="82" charset="0"/>
            </a:endParaRPr>
          </a:p>
          <a:p>
            <a:r>
              <a:rPr lang="en-US" b="1" dirty="0"/>
              <a:t>The use of particles </a:t>
            </a:r>
          </a:p>
          <a:p>
            <a:r>
              <a:rPr lang="en-US" b="1" dirty="0"/>
              <a:t>In every end of the word usually add “</a:t>
            </a:r>
            <a:r>
              <a:rPr lang="en-US" b="1" dirty="0" err="1"/>
              <a:t>lah</a:t>
            </a:r>
            <a:r>
              <a:rPr lang="en-US" b="1" dirty="0"/>
              <a:t>” “a” “</a:t>
            </a:r>
            <a:r>
              <a:rPr lang="en-US" b="1" dirty="0" err="1"/>
              <a:t>lor</a:t>
            </a:r>
            <a:r>
              <a:rPr lang="en-US" b="1" dirty="0"/>
              <a:t>” “me” “hah” to makes the sentence more vivid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okerman" pitchFamily="82" charset="0"/>
                <a:ea typeface="新細明體" pitchFamily="18" charset="-120"/>
                <a:cs typeface="Times New Roman" pitchFamily="18" charset="0"/>
              </a:rPr>
              <a:t>Daily Conversation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: </a:t>
            </a:r>
            <a:endParaRPr kumimoji="0" lang="en-US" sz="3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新細明體" pitchFamily="18" charset="-12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Calibri"/>
                <a:cs typeface="Calibri"/>
              </a:rPr>
              <a:t>• </a:t>
            </a:r>
            <a:r>
              <a:rPr lang="en-US" sz="3200" b="1" dirty="0" smtClean="0"/>
              <a:t>The </a:t>
            </a:r>
            <a:r>
              <a:rPr lang="en-US" sz="3200" b="1" dirty="0"/>
              <a:t>use of “Can</a:t>
            </a:r>
            <a:r>
              <a:rPr lang="en-US" sz="3200" b="1" dirty="0" smtClean="0"/>
              <a:t>”</a:t>
            </a:r>
          </a:p>
          <a:p>
            <a:r>
              <a:rPr lang="en-US" sz="3200" b="1" u="sng" dirty="0" smtClean="0">
                <a:solidFill>
                  <a:srgbClr val="C00000"/>
                </a:solidFill>
              </a:rPr>
              <a:t>English</a:t>
            </a:r>
            <a:r>
              <a:rPr lang="en-US" sz="3200" b="1" u="sng" dirty="0">
                <a:solidFill>
                  <a:srgbClr val="C00000"/>
                </a:solidFill>
              </a:rPr>
              <a:t>: </a:t>
            </a:r>
            <a:endParaRPr lang="en-US" sz="3200" b="1" dirty="0">
              <a:solidFill>
                <a:srgbClr val="C00000"/>
              </a:solidFill>
            </a:endParaRPr>
          </a:p>
          <a:p>
            <a:r>
              <a:rPr lang="en-US" sz="3200" b="1" dirty="0"/>
              <a:t> “Can you do it? “ </a:t>
            </a:r>
          </a:p>
          <a:p>
            <a:r>
              <a:rPr lang="en-US" sz="3200" b="1" dirty="0"/>
              <a:t> “Yes, I can.” Or “Of course” </a:t>
            </a:r>
          </a:p>
          <a:p>
            <a:r>
              <a:rPr lang="en-US" sz="3200" b="1" u="sng" dirty="0">
                <a:solidFill>
                  <a:srgbClr val="C00000"/>
                </a:solidFill>
              </a:rPr>
              <a:t>Singlish</a:t>
            </a:r>
            <a:endParaRPr lang="en-US" sz="3200" b="1" dirty="0">
              <a:solidFill>
                <a:srgbClr val="C00000"/>
              </a:solidFill>
            </a:endParaRPr>
          </a:p>
          <a:p>
            <a:r>
              <a:rPr lang="en-US" sz="3200" b="1" dirty="0"/>
              <a:t> “Can or not?”   Say it faster: “Can a not?” </a:t>
            </a:r>
          </a:p>
          <a:p>
            <a:r>
              <a:rPr lang="en-US" sz="3200" b="1" dirty="0"/>
              <a:t> “Can!”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3200" b="1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inglish-can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" y="0"/>
            <a:ext cx="9143999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okerman" pitchFamily="82" charset="0"/>
                <a:ea typeface="新細明體" pitchFamily="18" charset="-120"/>
                <a:cs typeface="Times New Roman" pitchFamily="18" charset="0"/>
              </a:rPr>
              <a:t>Blended Culture</a:t>
            </a:r>
          </a:p>
          <a:p>
            <a:r>
              <a:rPr lang="en-US" sz="3200" dirty="0" smtClean="0">
                <a:latin typeface="+mj-lt"/>
              </a:rPr>
              <a:t>Most </a:t>
            </a:r>
            <a:r>
              <a:rPr lang="en-US" sz="3200" dirty="0">
                <a:latin typeface="+mj-lt"/>
              </a:rPr>
              <a:t>Singaporean kids are brought up bilingual. They are introduced to Malay, Chinese, Tamil, or Singapore Colloquial English (Singlish) as their native languages, depending on their families' ethnic backgrounds and/or socioeconomic status.</a:t>
            </a:r>
          </a:p>
          <a:p>
            <a:r>
              <a:rPr lang="en-US" sz="3200" dirty="0" smtClean="0">
                <a:latin typeface="+mj-lt"/>
              </a:rPr>
              <a:t>Four </a:t>
            </a:r>
            <a:r>
              <a:rPr lang="en-US" sz="3200" dirty="0">
                <a:latin typeface="+mj-lt"/>
              </a:rPr>
              <a:t>major populations: Chinese, Malaysian, Indian, Tamil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7" name="Picture 6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6000" b="1" dirty="0" smtClean="0">
                <a:latin typeface="Jokerman" pitchFamily="82" charset="0"/>
                <a:ea typeface="新細明體" pitchFamily="18" charset="-120"/>
                <a:cs typeface="Times New Roman" pitchFamily="18" charset="0"/>
              </a:rPr>
              <a:t>-Malaysian Singlish</a:t>
            </a:r>
          </a:p>
          <a:p>
            <a:endParaRPr lang="en-US" dirty="0" smtClean="0"/>
          </a:p>
          <a:p>
            <a:r>
              <a:rPr lang="en-US" dirty="0" smtClean="0"/>
              <a:t>“Have you </a:t>
            </a:r>
            <a:r>
              <a:rPr lang="en-US" dirty="0" err="1" smtClean="0"/>
              <a:t>makan</a:t>
            </a:r>
            <a:r>
              <a:rPr lang="en-US" dirty="0" smtClean="0"/>
              <a:t> already?” </a:t>
            </a:r>
          </a:p>
          <a:p>
            <a:r>
              <a:rPr lang="en-US" dirty="0" err="1" smtClean="0"/>
              <a:t>Makan</a:t>
            </a:r>
            <a:r>
              <a:rPr lang="zh-TW" altLang="en-US" dirty="0" smtClean="0"/>
              <a:t>馬幹</a:t>
            </a:r>
            <a:r>
              <a:rPr lang="en-US" dirty="0" smtClean="0"/>
              <a:t>= dinner (Malaysian)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6000" dirty="0" smtClean="0">
                <a:latin typeface="Jokerman" pitchFamily="82" charset="0"/>
              </a:rPr>
              <a:t>Singlish</a:t>
            </a:r>
          </a:p>
          <a:p>
            <a:r>
              <a:rPr lang="en-US" dirty="0" smtClean="0"/>
              <a:t>“Very </a:t>
            </a:r>
            <a:r>
              <a:rPr lang="en-US" dirty="0" err="1" smtClean="0"/>
              <a:t>siam</a:t>
            </a:r>
            <a:r>
              <a:rPr lang="en-US" dirty="0" smtClean="0"/>
              <a:t>”                 Siam= Very annoyed </a:t>
            </a:r>
          </a:p>
          <a:p>
            <a:r>
              <a:rPr lang="en-US" dirty="0" smtClean="0"/>
              <a:t>“Very </a:t>
            </a:r>
            <a:r>
              <a:rPr lang="en-US" dirty="0" err="1" smtClean="0"/>
              <a:t>Shiok</a:t>
            </a:r>
            <a:r>
              <a:rPr lang="en-US" dirty="0" smtClean="0"/>
              <a:t>”               </a:t>
            </a:r>
            <a:r>
              <a:rPr lang="en-US" dirty="0" err="1" smtClean="0"/>
              <a:t>Shiok</a:t>
            </a:r>
            <a:r>
              <a:rPr lang="en-US" dirty="0" smtClean="0"/>
              <a:t>= Enjoyable </a:t>
            </a:r>
          </a:p>
          <a:p>
            <a:r>
              <a:rPr lang="en-US" dirty="0" smtClean="0"/>
              <a:t>“I tell you </a:t>
            </a:r>
            <a:r>
              <a:rPr lang="en-US" dirty="0" err="1" smtClean="0"/>
              <a:t>lor</a:t>
            </a:r>
            <a:r>
              <a:rPr lang="en-US" dirty="0" smtClean="0"/>
              <a:t>, tonight I am going to eat peanut</a:t>
            </a:r>
            <a:r>
              <a:rPr lang="zh-TW" altLang="en-US" dirty="0" smtClean="0"/>
              <a:t>配</a:t>
            </a:r>
            <a:r>
              <a:rPr lang="en-US" dirty="0" smtClean="0"/>
              <a:t>beer! Very (strength the pronounce) </a:t>
            </a:r>
            <a:r>
              <a:rPr lang="en-US" dirty="0" err="1" smtClean="0"/>
              <a:t>shiok</a:t>
            </a:r>
            <a:r>
              <a:rPr lang="en-US" dirty="0" smtClean="0"/>
              <a:t>!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Must buy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die</a:t>
            </a:r>
            <a:r>
              <a:rPr lang="en-US" dirty="0" smtClean="0"/>
              <a:t> must do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die</a:t>
            </a:r>
            <a:r>
              <a:rPr lang="en-US" dirty="0" smtClean="0"/>
              <a:t> must eat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die</a:t>
            </a:r>
            <a:r>
              <a:rPr lang="en-US" dirty="0" smtClean="0"/>
              <a:t> must buy </a:t>
            </a:r>
          </a:p>
          <a:p>
            <a:pPr>
              <a:buNone/>
            </a:pPr>
            <a:endParaRPr lang="en-US" dirty="0">
              <a:latin typeface="+mj-lt"/>
            </a:endParaRPr>
          </a:p>
        </p:txBody>
      </p:sp>
      <p:pic>
        <p:nvPicPr>
          <p:cNvPr id="5" name="Picture 4" descr="http://cdn.photolabels.co/images/www.clipartlord.com/wp-content/uploads/2013/03/train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0"/>
            <a:ext cx="589935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499</Words>
  <Application>Microsoft Office PowerPoint</Application>
  <PresentationFormat>On-screen Show (4:3)</PresentationFormat>
  <Paragraphs>72</Paragraphs>
  <Slides>17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26</cp:revision>
  <dcterms:created xsi:type="dcterms:W3CDTF">2015-05-31T14:29:26Z</dcterms:created>
  <dcterms:modified xsi:type="dcterms:W3CDTF">2015-06-05T00:58:37Z</dcterms:modified>
</cp:coreProperties>
</file>